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24650" cy="97742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B147-FB85-4BDE-875F-12035CADB61C}" type="datetimeFigureOut">
              <a:rPr lang="de-DE" smtClean="0"/>
              <a:t>18.10.2016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3044-081C-49C9-A64C-A0623D1A8E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2364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B147-FB85-4BDE-875F-12035CADB61C}" type="datetimeFigureOut">
              <a:rPr lang="de-DE" smtClean="0"/>
              <a:t>18.10.2016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3044-081C-49C9-A64C-A0623D1A8E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6206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B147-FB85-4BDE-875F-12035CADB61C}" type="datetimeFigureOut">
              <a:rPr lang="de-DE" smtClean="0"/>
              <a:t>18.10.2016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3044-081C-49C9-A64C-A0623D1A8E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3792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B147-FB85-4BDE-875F-12035CADB61C}" type="datetimeFigureOut">
              <a:rPr lang="de-DE" smtClean="0"/>
              <a:t>18.10.2016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3044-081C-49C9-A64C-A0623D1A8E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1541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B147-FB85-4BDE-875F-12035CADB61C}" type="datetimeFigureOut">
              <a:rPr lang="de-DE" smtClean="0"/>
              <a:t>18.10.2016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3044-081C-49C9-A64C-A0623D1A8E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746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B147-FB85-4BDE-875F-12035CADB61C}" type="datetimeFigureOut">
              <a:rPr lang="de-DE" smtClean="0"/>
              <a:t>18.10.2016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3044-081C-49C9-A64C-A0623D1A8E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876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B147-FB85-4BDE-875F-12035CADB61C}" type="datetimeFigureOut">
              <a:rPr lang="de-DE" smtClean="0"/>
              <a:t>18.10.2016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3044-081C-49C9-A64C-A0623D1A8E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149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B147-FB85-4BDE-875F-12035CADB61C}" type="datetimeFigureOut">
              <a:rPr lang="de-DE" smtClean="0"/>
              <a:t>18.10.2016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3044-081C-49C9-A64C-A0623D1A8E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5671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B147-FB85-4BDE-875F-12035CADB61C}" type="datetimeFigureOut">
              <a:rPr lang="de-DE" smtClean="0"/>
              <a:t>18.10.2016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3044-081C-49C9-A64C-A0623D1A8E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5461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B147-FB85-4BDE-875F-12035CADB61C}" type="datetimeFigureOut">
              <a:rPr lang="de-DE" smtClean="0"/>
              <a:t>18.10.2016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3044-081C-49C9-A64C-A0623D1A8E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8419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B147-FB85-4BDE-875F-12035CADB61C}" type="datetimeFigureOut">
              <a:rPr lang="de-DE" smtClean="0"/>
              <a:t>18.10.2016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3044-081C-49C9-A64C-A0623D1A8E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2111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9B147-FB85-4BDE-875F-12035CADB61C}" type="datetimeFigureOut">
              <a:rPr lang="de-DE" smtClean="0"/>
              <a:t>18.10.2016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B3044-081C-49C9-A64C-A0623D1A8E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28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leichschenkliges Dreieck 5"/>
          <p:cNvSpPr/>
          <p:nvPr/>
        </p:nvSpPr>
        <p:spPr>
          <a:xfrm>
            <a:off x="-1" y="0"/>
            <a:ext cx="12095747" cy="2102018"/>
          </a:xfrm>
          <a:prstGeom prst="triangl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0" y="2249905"/>
            <a:ext cx="12095747" cy="46080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/>
          <p:cNvSpPr txBox="1"/>
          <p:nvPr/>
        </p:nvSpPr>
        <p:spPr>
          <a:xfrm>
            <a:off x="0" y="249634"/>
            <a:ext cx="12095746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Hausordnung </a:t>
            </a:r>
          </a:p>
          <a:p>
            <a:pPr algn="ctr"/>
            <a:r>
              <a:rPr lang="de-DE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Grundschule Nudersdorf</a:t>
            </a:r>
          </a:p>
          <a:p>
            <a:pPr algn="ctr"/>
            <a:endParaRPr lang="de-DE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de-DE" sz="3600" b="1" i="1" dirty="0"/>
              <a:t>Wir gehen freundlich und respektvoll miteinander um!</a:t>
            </a:r>
          </a:p>
        </p:txBody>
      </p:sp>
      <p:sp>
        <p:nvSpPr>
          <p:cNvPr id="11" name="Rechteck: abgerundete Ecken 10"/>
          <p:cNvSpPr/>
          <p:nvPr/>
        </p:nvSpPr>
        <p:spPr>
          <a:xfrm>
            <a:off x="144378" y="2509131"/>
            <a:ext cx="3772529" cy="123925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: abgerundete Ecken 11"/>
          <p:cNvSpPr/>
          <p:nvPr/>
        </p:nvSpPr>
        <p:spPr>
          <a:xfrm>
            <a:off x="144378" y="3968701"/>
            <a:ext cx="3772529" cy="123925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: abgerundete Ecken 12"/>
          <p:cNvSpPr/>
          <p:nvPr/>
        </p:nvSpPr>
        <p:spPr>
          <a:xfrm>
            <a:off x="4169332" y="5475135"/>
            <a:ext cx="3944203" cy="123925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: abgerundete Ecken 13"/>
          <p:cNvSpPr/>
          <p:nvPr/>
        </p:nvSpPr>
        <p:spPr>
          <a:xfrm>
            <a:off x="4169331" y="3968807"/>
            <a:ext cx="3944203" cy="123925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: abgerundete Ecken 14"/>
          <p:cNvSpPr/>
          <p:nvPr/>
        </p:nvSpPr>
        <p:spPr>
          <a:xfrm>
            <a:off x="4207752" y="2489178"/>
            <a:ext cx="3944203" cy="123925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: abgerundete Ecken 15"/>
          <p:cNvSpPr/>
          <p:nvPr/>
        </p:nvSpPr>
        <p:spPr>
          <a:xfrm>
            <a:off x="8352432" y="2509131"/>
            <a:ext cx="3606837" cy="123925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hteck: abgerundete Ecken 16"/>
          <p:cNvSpPr/>
          <p:nvPr/>
        </p:nvSpPr>
        <p:spPr>
          <a:xfrm>
            <a:off x="8365960" y="5475135"/>
            <a:ext cx="3593309" cy="123925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hteck: abgerundete Ecken 17"/>
          <p:cNvSpPr/>
          <p:nvPr/>
        </p:nvSpPr>
        <p:spPr>
          <a:xfrm>
            <a:off x="150004" y="5458772"/>
            <a:ext cx="3766903" cy="123925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Rechteck: abgerundete Ecken 18"/>
          <p:cNvSpPr/>
          <p:nvPr/>
        </p:nvSpPr>
        <p:spPr>
          <a:xfrm>
            <a:off x="8352432" y="3968686"/>
            <a:ext cx="3606837" cy="123925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95787" y="2578555"/>
            <a:ext cx="34697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Ich bin im Unterricht leise und lenke die anderen Kinder nicht vom Arbeiten ab. Die Arbeits- und Trainingszeit nutze ich fleißig.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4475855" y="4140117"/>
            <a:ext cx="3482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Ich versuche, einen Streit mit Worten zu klären und achte darauf:</a:t>
            </a:r>
          </a:p>
          <a:p>
            <a:pPr algn="ctr"/>
            <a:r>
              <a:rPr lang="de-DE" b="1" dirty="0"/>
              <a:t>Bei „STOPP!“ ist Schluss.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8651726" y="2509131"/>
            <a:ext cx="31565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Ich verhalte mich im Schulhaus ruhig und achte darauf, dass unsere Toiletten sauber bleiben und verschwende kein Papier.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295787" y="4180097"/>
            <a:ext cx="33270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Ich gehe vorsichtig und achtsam mit Büchern und anderen Sachen um. Ich mache nichts kaputt.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264542" y="5475135"/>
            <a:ext cx="35009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Ich bringe alle notwendigen Arbeitsmittel zum Unterricht mit und fertige die Hausaufgaben ordentlich und pünktlich an.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4438522" y="2618816"/>
            <a:ext cx="35198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Ich kümmere mich um andere, wenn sie Trost und Hilfe brauchen.</a:t>
            </a:r>
          </a:p>
          <a:p>
            <a:r>
              <a:rPr lang="de-DE" dirty="0"/>
              <a:t>Neue Kinder nehmen wir gut auf.</a:t>
            </a:r>
          </a:p>
        </p:txBody>
      </p:sp>
      <p:sp>
        <p:nvSpPr>
          <p:cNvPr id="21" name="Textfeld 20"/>
          <p:cNvSpPr txBox="1"/>
          <p:nvPr/>
        </p:nvSpPr>
        <p:spPr>
          <a:xfrm>
            <a:off x="8584334" y="5434981"/>
            <a:ext cx="3035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Ich verhalte mich an der Haltestelle und im Schulbus ruhig. Ich achte auf das zügige Anstellen vor der Schule.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8584334" y="4126777"/>
            <a:ext cx="30891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Beim Mittagessen achte ich auf gute Tischsitten, Ruhe </a:t>
            </a:r>
            <a:r>
              <a:rPr lang="de-DE"/>
              <a:t>und Ordnung.</a:t>
            </a:r>
            <a:endParaRPr lang="de-DE" dirty="0"/>
          </a:p>
        </p:txBody>
      </p:sp>
      <p:sp>
        <p:nvSpPr>
          <p:cNvPr id="23" name="Textfeld 22"/>
          <p:cNvSpPr txBox="1"/>
          <p:nvPr/>
        </p:nvSpPr>
        <p:spPr>
          <a:xfrm>
            <a:off x="4438522" y="5514058"/>
            <a:ext cx="3519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Ich entschuldige mich und gehe nicht einfach weg. Manchmal kann eine schriftliche Entschuldigung nötig sein.</a:t>
            </a:r>
          </a:p>
        </p:txBody>
      </p:sp>
    </p:spTree>
    <p:extLst>
      <p:ext uri="{BB962C8B-B14F-4D97-AF65-F5344CB8AC3E}">
        <p14:creationId xmlns:p14="http://schemas.microsoft.com/office/powerpoint/2010/main" val="3583684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179</Words>
  <Application>Microsoft Office PowerPoint</Application>
  <PresentationFormat>Breitbild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Schulleiter</dc:creator>
  <cp:lastModifiedBy>Schulleiter</cp:lastModifiedBy>
  <cp:revision>9</cp:revision>
  <cp:lastPrinted>2016-09-27T10:04:01Z</cp:lastPrinted>
  <dcterms:created xsi:type="dcterms:W3CDTF">2016-09-06T07:52:13Z</dcterms:created>
  <dcterms:modified xsi:type="dcterms:W3CDTF">2016-10-18T04:49:50Z</dcterms:modified>
</cp:coreProperties>
</file>